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57" r:id="rId3"/>
    <p:sldId id="264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9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929B-5729-F347-838D-28CFE88026AE}" type="datetimeFigureOut">
              <a:rPr lang="en-US" smtClean="0"/>
              <a:t>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FB34-FE30-574C-A6F9-756B388AF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024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929B-5729-F347-838D-28CFE88026AE}" type="datetimeFigureOut">
              <a:rPr lang="en-US" smtClean="0"/>
              <a:t>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FB34-FE30-574C-A6F9-756B388AF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146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929B-5729-F347-838D-28CFE88026AE}" type="datetimeFigureOut">
              <a:rPr lang="en-US" smtClean="0"/>
              <a:t>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FB34-FE30-574C-A6F9-756B388AF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922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929B-5729-F347-838D-28CFE88026AE}" type="datetimeFigureOut">
              <a:rPr lang="en-US" smtClean="0"/>
              <a:t>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FB34-FE30-574C-A6F9-756B388AF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221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929B-5729-F347-838D-28CFE88026AE}" type="datetimeFigureOut">
              <a:rPr lang="en-US" smtClean="0"/>
              <a:t>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FB34-FE30-574C-A6F9-756B388AF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047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929B-5729-F347-838D-28CFE88026AE}" type="datetimeFigureOut">
              <a:rPr lang="en-US" smtClean="0"/>
              <a:t>3/10/15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FB34-FE30-574C-A6F9-756B388AF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926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929B-5729-F347-838D-28CFE88026AE}" type="datetimeFigureOut">
              <a:rPr lang="en-US" smtClean="0"/>
              <a:t>3/10/15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FB34-FE30-574C-A6F9-756B388AF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574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929B-5729-F347-838D-28CFE88026AE}" type="datetimeFigureOut">
              <a:rPr lang="en-US" smtClean="0"/>
              <a:t>3/10/15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FB34-FE30-574C-A6F9-756B388AF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530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929B-5729-F347-838D-28CFE88026AE}" type="datetimeFigureOut">
              <a:rPr lang="en-US" smtClean="0"/>
              <a:t>3/10/15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FB34-FE30-574C-A6F9-756B388AF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8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929B-5729-F347-838D-28CFE88026AE}" type="datetimeFigureOut">
              <a:rPr lang="en-US" smtClean="0"/>
              <a:t>3/10/15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FB34-FE30-574C-A6F9-756B388AF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721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929B-5729-F347-838D-28CFE88026AE}" type="datetimeFigureOut">
              <a:rPr lang="en-US" smtClean="0"/>
              <a:t>3/10/15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FB34-FE30-574C-A6F9-756B388AF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748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7929B-5729-F347-838D-28CFE88026AE}" type="datetimeFigureOut">
              <a:rPr lang="en-US" smtClean="0"/>
              <a:t>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EFB34-FE30-574C-A6F9-756B388AF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320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 V. South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your homework reading (reader pages 13-17) Summarize the lifestyle of the North V. South.</a:t>
            </a:r>
          </a:p>
          <a:p>
            <a:r>
              <a:rPr lang="en-US" dirty="0" smtClean="0"/>
              <a:t>To what extent were Hamilton’s </a:t>
            </a:r>
            <a:r>
              <a:rPr lang="en-US" smtClean="0"/>
              <a:t>predictions accurate?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18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9769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Competing Economic Ideas of the Period</a:t>
            </a:r>
            <a:endParaRPr lang="en-US" dirty="0">
              <a:latin typeface="Didot"/>
              <a:cs typeface="Dido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852343"/>
              </p:ext>
            </p:extLst>
          </p:nvPr>
        </p:nvGraphicFramePr>
        <p:xfrm>
          <a:off x="225336" y="1544448"/>
          <a:ext cx="8501283" cy="5064759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833761"/>
                <a:gridCol w="2833761"/>
                <a:gridCol w="2833761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latin typeface="Didot"/>
                          <a:cs typeface="Didot"/>
                        </a:rPr>
                        <a:t>Agrarian</a:t>
                      </a:r>
                      <a:r>
                        <a:rPr lang="en-US" sz="2600" baseline="0" dirty="0" smtClean="0">
                          <a:latin typeface="Didot"/>
                          <a:cs typeface="Didot"/>
                        </a:rPr>
                        <a:t>ism</a:t>
                      </a:r>
                      <a:endParaRPr lang="en-US" sz="2600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latin typeface="Didot"/>
                          <a:cs typeface="Didot"/>
                        </a:rPr>
                        <a:t>Industrialism</a:t>
                      </a:r>
                      <a:endParaRPr lang="en-US" sz="2600" dirty="0">
                        <a:latin typeface="Didot"/>
                        <a:cs typeface="Dido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Didot"/>
                          <a:cs typeface="Didot"/>
                        </a:rPr>
                        <a:t>Vision for the US</a:t>
                      </a:r>
                      <a:r>
                        <a:rPr lang="en-US" b="1" baseline="0" dirty="0" smtClean="0">
                          <a:latin typeface="Didot"/>
                          <a:cs typeface="Didot"/>
                        </a:rPr>
                        <a:t> Economy</a:t>
                      </a:r>
                      <a:endParaRPr lang="en-US" b="1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Small</a:t>
                      </a:r>
                      <a:r>
                        <a:rPr lang="en-US" baseline="0" dirty="0" smtClean="0">
                          <a:latin typeface="Didot"/>
                          <a:cs typeface="Didot"/>
                        </a:rPr>
                        <a:t> nation of independent farmers</a:t>
                      </a:r>
                      <a:endParaRPr lang="en-US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Major industrial and commercial global</a:t>
                      </a:r>
                      <a:r>
                        <a:rPr lang="en-US" baseline="0" dirty="0" smtClean="0">
                          <a:latin typeface="Didot"/>
                          <a:cs typeface="Didot"/>
                        </a:rPr>
                        <a:t> power</a:t>
                      </a:r>
                      <a:endParaRPr lang="en-US" dirty="0">
                        <a:latin typeface="Didot"/>
                        <a:cs typeface="Dido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Didot"/>
                          <a:cs typeface="Didot"/>
                        </a:rPr>
                        <a:t>View of Government’s Role</a:t>
                      </a:r>
                      <a:r>
                        <a:rPr lang="en-US" b="1" baseline="0" dirty="0" smtClean="0">
                          <a:latin typeface="Didot"/>
                          <a:cs typeface="Didot"/>
                        </a:rPr>
                        <a:t> in the Economy</a:t>
                      </a:r>
                      <a:endParaRPr lang="en-US" b="1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Government should only interfere to</a:t>
                      </a:r>
                      <a:r>
                        <a:rPr lang="en-US" baseline="0" dirty="0" smtClean="0">
                          <a:latin typeface="Didot"/>
                          <a:cs typeface="Didot"/>
                        </a:rPr>
                        <a:t> eliminate barriers to economic liberty among ordinary Americans</a:t>
                      </a:r>
                      <a:endParaRPr lang="en-US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Government</a:t>
                      </a:r>
                      <a:r>
                        <a:rPr lang="en-US" baseline="0" dirty="0" smtClean="0">
                          <a:latin typeface="Didot"/>
                          <a:cs typeface="Didot"/>
                        </a:rPr>
                        <a:t> should use its power to promote industry; Government should not interfere however with business contracts and transactions</a:t>
                      </a:r>
                      <a:endParaRPr lang="en-US" dirty="0">
                        <a:latin typeface="Didot"/>
                        <a:cs typeface="Dido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Didot"/>
                          <a:cs typeface="Didot"/>
                        </a:rPr>
                        <a:t>Region who Endorses</a:t>
                      </a:r>
                      <a:endParaRPr lang="en-US" b="1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South and West</a:t>
                      </a:r>
                      <a:endParaRPr lang="en-US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Northeast</a:t>
                      </a:r>
                      <a:endParaRPr lang="en-US" dirty="0">
                        <a:latin typeface="Didot"/>
                        <a:cs typeface="Dido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Didot"/>
                          <a:cs typeface="Didot"/>
                        </a:rPr>
                        <a:t>Associated Political Parties</a:t>
                      </a:r>
                      <a:endParaRPr lang="en-US" b="1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Republicans</a:t>
                      </a:r>
                    </a:p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Democrats</a:t>
                      </a:r>
                      <a:endParaRPr lang="en-US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Federalists</a:t>
                      </a:r>
                    </a:p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Whigs</a:t>
                      </a:r>
                      <a:endParaRPr lang="en-US" dirty="0">
                        <a:latin typeface="Didot"/>
                        <a:cs typeface="Dido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Didot"/>
                          <a:cs typeface="Didot"/>
                        </a:rPr>
                        <a:t>Key Figures</a:t>
                      </a:r>
                      <a:endParaRPr lang="en-US" b="1" dirty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Thomas Jefferson</a:t>
                      </a:r>
                    </a:p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James Madison</a:t>
                      </a:r>
                    </a:p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Andrew</a:t>
                      </a:r>
                      <a:r>
                        <a:rPr lang="en-US" baseline="0" dirty="0" smtClean="0">
                          <a:latin typeface="Didot"/>
                          <a:cs typeface="Didot"/>
                        </a:rPr>
                        <a:t> Jackson</a:t>
                      </a:r>
                      <a:endParaRPr lang="en-US" dirty="0" smtClean="0">
                        <a:latin typeface="Didot"/>
                        <a:cs typeface="Dido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Alexander Hamilton</a:t>
                      </a:r>
                    </a:p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John Adams</a:t>
                      </a:r>
                    </a:p>
                    <a:p>
                      <a:pPr algn="ctr"/>
                      <a:r>
                        <a:rPr lang="en-US" dirty="0" smtClean="0">
                          <a:latin typeface="Didot"/>
                          <a:cs typeface="Didot"/>
                        </a:rPr>
                        <a:t>John Marshall</a:t>
                      </a:r>
                      <a:endParaRPr lang="en-US" dirty="0">
                        <a:latin typeface="Didot"/>
                        <a:cs typeface="Dido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2676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28350"/>
          </a:xfrm>
        </p:spPr>
        <p:txBody>
          <a:bodyPr>
            <a:normAutofit/>
          </a:bodyPr>
          <a:lstStyle/>
          <a:p>
            <a:r>
              <a:rPr lang="en-US" dirty="0" smtClean="0"/>
              <a:t>Reflect:</a:t>
            </a:r>
            <a:br>
              <a:rPr lang="en-US" dirty="0" smtClean="0"/>
            </a:br>
            <a:r>
              <a:rPr lang="en-US" dirty="0" smtClean="0"/>
              <a:t>Can the North and South Coexist with their different economic </a:t>
            </a:r>
            <a:r>
              <a:rPr lang="en-US" dirty="0"/>
              <a:t>s</a:t>
            </a:r>
            <a:r>
              <a:rPr lang="en-US" dirty="0" smtClean="0"/>
              <a:t>tructures?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444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By 1840 We Are a Divided Nation:</a:t>
            </a:r>
            <a:br>
              <a:rPr lang="en-US" dirty="0" smtClean="0">
                <a:latin typeface="Didot"/>
                <a:cs typeface="Didot"/>
              </a:rPr>
            </a:br>
            <a:r>
              <a:rPr lang="en-US" dirty="0" smtClean="0">
                <a:latin typeface="Didot"/>
                <a:cs typeface="Didot"/>
              </a:rPr>
              <a:t>Economic Practice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u="sng" dirty="0" smtClean="0">
                <a:latin typeface="Didot"/>
                <a:cs typeface="Didot"/>
              </a:rPr>
              <a:t>South</a:t>
            </a:r>
          </a:p>
          <a:p>
            <a:r>
              <a:rPr lang="en-US" dirty="0" smtClean="0">
                <a:latin typeface="Didot"/>
                <a:cs typeface="Didot"/>
              </a:rPr>
              <a:t>Firmly entrenched, deeply profitable cotton-growing agricultural economy that relies centrally on slavery as an institution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u="sng" dirty="0" smtClean="0">
                <a:latin typeface="Didot"/>
                <a:cs typeface="Didot"/>
              </a:rPr>
              <a:t>North</a:t>
            </a:r>
          </a:p>
          <a:p>
            <a:r>
              <a:rPr lang="en-US" dirty="0" smtClean="0">
                <a:latin typeface="Didot"/>
                <a:cs typeface="Didot"/>
              </a:rPr>
              <a:t>Industrial, factory-based economy that relies on free labor</a:t>
            </a:r>
            <a:endParaRPr lang="en-US" dirty="0"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3724411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By 1840 we are a Divided Nation: Political View of Economy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b="1" u="sng" dirty="0" smtClean="0">
                <a:latin typeface="Didot"/>
                <a:cs typeface="Didot"/>
              </a:rPr>
              <a:t>Democrats</a:t>
            </a:r>
          </a:p>
          <a:p>
            <a:r>
              <a:rPr lang="en-US" dirty="0" smtClean="0">
                <a:latin typeface="Didot"/>
                <a:cs typeface="Didot"/>
              </a:rPr>
              <a:t>Steadily expand economic and political opportunities for white males</a:t>
            </a:r>
          </a:p>
          <a:p>
            <a:r>
              <a:rPr lang="en-US" dirty="0" smtClean="0">
                <a:latin typeface="Didot"/>
                <a:cs typeface="Didot"/>
              </a:rPr>
              <a:t>Endorsed an agrarian view of America</a:t>
            </a:r>
          </a:p>
          <a:p>
            <a:r>
              <a:rPr lang="en-US" dirty="0" smtClean="0">
                <a:latin typeface="Didot"/>
                <a:cs typeface="Didot"/>
              </a:rPr>
              <a:t>The role of government in the economy should be limited</a:t>
            </a:r>
          </a:p>
          <a:p>
            <a:r>
              <a:rPr lang="en-US" dirty="0" smtClean="0">
                <a:latin typeface="Didot"/>
                <a:cs typeface="Didot"/>
              </a:rPr>
              <a:t>Though, the government should work against aristocratic privilege would stifles the opportunity of the common man</a:t>
            </a:r>
          </a:p>
          <a:p>
            <a:r>
              <a:rPr lang="en-US" dirty="0" smtClean="0">
                <a:latin typeface="Didot"/>
                <a:cs typeface="Didot"/>
              </a:rPr>
              <a:t>Members tended to be from the South and West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b="1" u="sng" dirty="0" smtClean="0">
                <a:latin typeface="Didot"/>
                <a:cs typeface="Didot"/>
              </a:rPr>
              <a:t>Whigs</a:t>
            </a:r>
          </a:p>
          <a:p>
            <a:r>
              <a:rPr lang="en-US" dirty="0" smtClean="0">
                <a:latin typeface="Didot"/>
                <a:cs typeface="Didot"/>
              </a:rPr>
              <a:t>Favored expanding the power of the federal government in the economy</a:t>
            </a:r>
          </a:p>
          <a:p>
            <a:r>
              <a:rPr lang="en-US" dirty="0" smtClean="0">
                <a:latin typeface="Didot"/>
                <a:cs typeface="Didot"/>
              </a:rPr>
              <a:t>Encouraged industrial and commercial development</a:t>
            </a:r>
          </a:p>
          <a:p>
            <a:r>
              <a:rPr lang="en-US" dirty="0" smtClean="0">
                <a:latin typeface="Didot"/>
                <a:cs typeface="Didot"/>
              </a:rPr>
              <a:t>Wanted to unite the country under the growing industrial economy</a:t>
            </a:r>
          </a:p>
          <a:p>
            <a:r>
              <a:rPr lang="en-US" dirty="0" smtClean="0">
                <a:latin typeface="Didot"/>
                <a:cs typeface="Didot"/>
              </a:rPr>
              <a:t>Their vision was a nation embracing the industrial future and rising to world greatness as a commercial and manufacturing power.</a:t>
            </a:r>
          </a:p>
          <a:p>
            <a:r>
              <a:rPr lang="en-US" dirty="0" smtClean="0">
                <a:latin typeface="Didot"/>
                <a:cs typeface="Didot"/>
              </a:rPr>
              <a:t>Members tended to be from the Northeast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657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79BDB4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285</Words>
  <Application>Microsoft Macintosh PowerPoint</Application>
  <PresentationFormat>On-screen Show (4:3)</PresentationFormat>
  <Paragraphs>46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North V. South </vt:lpstr>
      <vt:lpstr>Competing Economic Ideas of the Period</vt:lpstr>
      <vt:lpstr>Reflect: Can the North and South Coexist with their different economic structures?</vt:lpstr>
      <vt:lpstr>By 1840 We Are a Divided Nation: Economic Practice</vt:lpstr>
      <vt:lpstr>By 1840 we are a Divided Nation: Political View of Economy</vt:lpstr>
    </vt:vector>
  </TitlesOfParts>
  <Company>Wellesley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Competing Economic Ideas of the Period</dc:title>
  <dc:creator>WPS</dc:creator>
  <cp:lastModifiedBy>WPS</cp:lastModifiedBy>
  <cp:revision>4</cp:revision>
  <dcterms:created xsi:type="dcterms:W3CDTF">2015-03-10T12:07:39Z</dcterms:created>
  <dcterms:modified xsi:type="dcterms:W3CDTF">2015-03-11T02:06:47Z</dcterms:modified>
</cp:coreProperties>
</file>